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5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66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8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1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0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84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7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724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8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88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7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54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B40D0-D70A-400C-B4C6-96BBAB21C19A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395D6-8D13-4D61-97BF-2DB070386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99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3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3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1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1335595145@qq.com</dc:creator>
  <cp:lastModifiedBy>1335595145@qq.com</cp:lastModifiedBy>
  <cp:revision>1</cp:revision>
  <dcterms:created xsi:type="dcterms:W3CDTF">2019-07-29T23:37:48Z</dcterms:created>
  <dcterms:modified xsi:type="dcterms:W3CDTF">2019-07-29T23:40:11Z</dcterms:modified>
</cp:coreProperties>
</file>